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4660"/>
  </p:normalViewPr>
  <p:slideViewPr>
    <p:cSldViewPr>
      <p:cViewPr varScale="1">
        <p:scale>
          <a:sx n="69" d="100"/>
          <a:sy n="69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cad=rja&amp;uact=8&amp;ved=2ahUKEwjjs9q2xt7eAhVH3qQKHckoAfAQjRx6BAgBEAU&amp;url=https%3A%2F%2Fmicrobenotes.com%2Freal-time-pcr-principle-process-markers-advantages-applications%2F&amp;psig=AOvVaw38rP3XgKjisJelPB6zztFa&amp;ust=154265138948972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rct=j&amp;q=&amp;esrc=s&amp;source=images&amp;cd=&amp;cad=rja&amp;uact=8&amp;ved=2ahUKEwjHvcGLx97eAhWmMewKHWHIBgQQjRx6BAgBEAU&amp;url=https%3A%2F%2Fbitesizebio.com%2F29508%2Freal-time-pcr-digest%2F&amp;psig=AOvVaw38rP3XgKjisJelPB6zztFa&amp;ust=154265138948972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79248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erlin Sans FB" pitchFamily="34" charset="0"/>
              </a:rPr>
              <a:t>Introduction to Molecular Biology</a:t>
            </a:r>
            <a:br>
              <a:rPr lang="en-US" dirty="0" smtClean="0">
                <a:latin typeface="Berlin Sans FB" pitchFamily="34" charset="0"/>
              </a:rPr>
            </a:br>
            <a:r>
              <a:rPr lang="en-US" dirty="0" smtClean="0">
                <a:latin typeface="Berlin Sans FB" pitchFamily="34" charset="0"/>
              </a:rPr>
              <a:t> Lab 11</a:t>
            </a:r>
            <a:endParaRPr lang="ar-IQ" dirty="0"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Dr. </a:t>
            </a:r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Rawa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Abdul </a:t>
            </a:r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Redha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Aziz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Ph.D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Antibiotics/ Molecular biology</a:t>
            </a:r>
            <a:endParaRPr lang="ar-IQ" dirty="0">
              <a:solidFill>
                <a:schemeClr val="tx1"/>
              </a:solidFill>
              <a:latin typeface="Berlin Sans FB" pitchFamily="34" charset="0"/>
            </a:endParaRPr>
          </a:p>
        </p:txBody>
      </p:sp>
      <p:pic>
        <p:nvPicPr>
          <p:cNvPr id="4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7315200" y="228600"/>
            <a:ext cx="1600200" cy="1511727"/>
          </a:xfrm>
          <a:prstGeom prst="rect">
            <a:avLst/>
          </a:prstGeom>
          <a:noFill/>
        </p:spPr>
      </p:pic>
      <p:pic>
        <p:nvPicPr>
          <p:cNvPr id="5" name="Picture 1" descr="شعار العلو2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545752" cy="1518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Real Time PCR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3" name="Picture 2" descr="Image result for Real Time PCR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6"/>
          <a:stretch/>
        </p:blipFill>
        <p:spPr bwMode="auto">
          <a:xfrm>
            <a:off x="381000" y="1219200"/>
            <a:ext cx="816699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189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Real Time PC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124"/>
            <a:ext cx="9144000" cy="667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253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9" y="1828800"/>
            <a:ext cx="4525962" cy="4178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Berlin Sans FB" pitchFamily="34" charset="0"/>
              </a:rPr>
              <a:t>Any Question?</a:t>
            </a:r>
            <a:endParaRPr lang="ar-IQ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238</TotalTime>
  <Words>21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Concourse</vt:lpstr>
      <vt:lpstr>Introduction to Molecular Biology  Lab 11</vt:lpstr>
      <vt:lpstr>Real Time PCR</vt:lpstr>
      <vt:lpstr>PowerPoint Presentation</vt:lpstr>
      <vt:lpstr>Any Question?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DR.Ahmed Saker 2o1O</cp:lastModifiedBy>
  <cp:revision>201</cp:revision>
  <dcterms:created xsi:type="dcterms:W3CDTF">2006-08-16T00:00:00Z</dcterms:created>
  <dcterms:modified xsi:type="dcterms:W3CDTF">2018-11-18T18:20:11Z</dcterms:modified>
</cp:coreProperties>
</file>